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92955" autoAdjust="0"/>
  </p:normalViewPr>
  <p:slideViewPr>
    <p:cSldViewPr>
      <p:cViewPr varScale="1">
        <p:scale>
          <a:sx n="130" d="100"/>
          <a:sy n="130" d="100"/>
        </p:scale>
        <p:origin x="-376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E7D018D-748F-47BF-843A-40349A141CAC}" type="datetimeFigureOut">
              <a:rPr lang="en-US" smtClean="0"/>
              <a:pPr/>
              <a:t>29/04/15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04AC5213-BACC-41AB-9B61-B40CF6C529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702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3E9B8FB-2ABD-42C9-A6DA-A6789EAF441D}" type="datetimeFigureOut">
              <a:rPr lang="en-US" smtClean="0"/>
              <a:pPr/>
              <a:t>29/04/15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E2A7042-DEED-4AA1-9E89-4A16B25725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60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bu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7162800" y="137160"/>
            <a:ext cx="228600" cy="525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7467600" y="133350"/>
            <a:ext cx="1447800" cy="5257800"/>
          </a:xfrm>
          <a:prstGeom prst="rect">
            <a:avLst/>
          </a:prstGeom>
          <a:solidFill>
            <a:schemeClr val="accent3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5467350"/>
            <a:ext cx="8672946" cy="1238250"/>
          </a:xfrm>
          <a:solidFill>
            <a:schemeClr val="accent1"/>
          </a:solidFill>
        </p:spPr>
        <p:txBody>
          <a:bodyPr vert="horz" anchor="ctr">
            <a:noAutofit/>
          </a:bodyPr>
          <a:lstStyle>
            <a:lvl1pPr marL="0" indent="0" algn="l">
              <a:buFontTx/>
              <a:buNone/>
              <a:defRPr lang="en-US" sz="4800" baseline="0" dirty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photo album title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28600" y="152400"/>
            <a:ext cx="6858000" cy="5239512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>
            <a:spLocks noGrp="1"/>
          </p:cNvSpPr>
          <p:nvPr>
            <p:ph type="ftr" sz="quarter" idx="14"/>
          </p:nvPr>
        </p:nvSpPr>
        <p:spPr>
          <a:xfrm rot="16200000">
            <a:off x="7296150" y="3698878"/>
            <a:ext cx="29337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8" name="Rectangle 17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5372100" y="2247900"/>
            <a:ext cx="5181600" cy="990600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date or details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 noChangeAspect="1"/>
          </p:cNvSpPr>
          <p:nvPr>
            <p:ph type="pic" sz="quarter" idx="11"/>
          </p:nvPr>
        </p:nvSpPr>
        <p:spPr>
          <a:xfrm>
            <a:off x="43434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5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Picture Placeholder 12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2286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228600"/>
            <a:ext cx="3947160" cy="2960370"/>
          </a:xfrm>
        </p:spPr>
        <p:txBody>
          <a:bodyPr anchor="b" anchorCtr="0"/>
          <a:lstStyle>
            <a:lvl1pPr marL="0" marR="0" indent="0" algn="r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Mi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 noChangeAspect="1"/>
          </p:cNvSpPr>
          <p:nvPr>
            <p:ph type="pic" sz="quarter" idx="11"/>
          </p:nvPr>
        </p:nvSpPr>
        <p:spPr>
          <a:xfrm>
            <a:off x="4648200" y="3124962"/>
            <a:ext cx="3697224" cy="2772918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Picture Placeholder 24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228600"/>
            <a:ext cx="4251960" cy="566928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228600"/>
            <a:ext cx="3672840" cy="275463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18669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1866900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43053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7"/>
          </p:nvPr>
        </p:nvSpPr>
        <p:spPr>
          <a:xfrm>
            <a:off x="4306086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228600"/>
            <a:ext cx="1676400" cy="2743200"/>
          </a:xfrm>
        </p:spPr>
        <p:txBody>
          <a:bodyPr anchor="t" anchorCtr="0"/>
          <a:lstStyle>
            <a:lvl1pPr marL="0" marR="0" indent="0" algn="r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6629400" y="228600"/>
            <a:ext cx="1676400" cy="19050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152400" y="4724400"/>
            <a:ext cx="1676400" cy="1905000"/>
          </a:xfrm>
        </p:spPr>
        <p:txBody>
          <a:bodyPr anchor="b" anchorCtr="0"/>
          <a:lstStyle>
            <a:lvl1pPr marL="0" marR="0" indent="0" algn="r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0" hasCustomPrompt="1"/>
          </p:nvPr>
        </p:nvSpPr>
        <p:spPr>
          <a:xfrm>
            <a:off x="6629400" y="4724400"/>
            <a:ext cx="1676400" cy="1905000"/>
          </a:xfrm>
        </p:spPr>
        <p:txBody>
          <a:bodyPr anchor="b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533400" y="685800"/>
            <a:ext cx="3653297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63246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267200" y="6858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5334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42672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048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267200" y="63246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4267200" y="3048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Portrait with Lar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 noChangeAspect="1"/>
          </p:cNvSpPr>
          <p:nvPr>
            <p:ph type="pic" sz="quarter" idx="14"/>
          </p:nvPr>
        </p:nvSpPr>
        <p:spPr>
          <a:xfrm>
            <a:off x="2286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Picture Placeholder 27"/>
          <p:cNvSpPr>
            <a:spLocks noGrp="1" noChangeAspect="1"/>
          </p:cNvSpPr>
          <p:nvPr>
            <p:ph type="pic" sz="quarter" idx="31"/>
          </p:nvPr>
        </p:nvSpPr>
        <p:spPr>
          <a:xfrm>
            <a:off x="43434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30"/>
          </p:nvPr>
        </p:nvSpPr>
        <p:spPr>
          <a:xfrm>
            <a:off x="22860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32"/>
          </p:nvPr>
        </p:nvSpPr>
        <p:spPr>
          <a:xfrm>
            <a:off x="64008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9" hasCustomPrompt="1"/>
          </p:nvPr>
        </p:nvSpPr>
        <p:spPr>
          <a:xfrm>
            <a:off x="228600" y="3352800"/>
            <a:ext cx="8153400" cy="3048000"/>
          </a:xfrm>
        </p:spPr>
        <p:txBody>
          <a:bodyPr anchor="t" anchorCtr="0"/>
          <a:lstStyle>
            <a:lvl1pPr marL="0" marR="0" indent="0" algn="l">
              <a:buFontTx/>
              <a:buNone/>
              <a:defRPr sz="2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Portrait with 3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43292" y="257665"/>
            <a:ext cx="4764388" cy="63525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5446340" y="257665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5446340" y="2432657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23"/>
          </p:nvPr>
        </p:nvSpPr>
        <p:spPr>
          <a:xfrm>
            <a:off x="5446340" y="4607649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andscape with 2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28600" y="34290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2438400" y="228600"/>
            <a:ext cx="5562600" cy="4171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27"/>
          </p:nvPr>
        </p:nvSpPr>
        <p:spPr>
          <a:xfrm>
            <a:off x="52578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8"/>
          </p:nvPr>
        </p:nvSpPr>
        <p:spPr>
          <a:xfrm>
            <a:off x="24384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andscape with 3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9"/>
          </p:nvPr>
        </p:nvSpPr>
        <p:spPr>
          <a:xfrm>
            <a:off x="228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30"/>
          </p:nvPr>
        </p:nvSpPr>
        <p:spPr>
          <a:xfrm>
            <a:off x="4419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7"/>
          </p:nvPr>
        </p:nvSpPr>
        <p:spPr>
          <a:xfrm>
            <a:off x="30099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8"/>
          </p:nvPr>
        </p:nvSpPr>
        <p:spPr>
          <a:xfrm>
            <a:off x="57912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2133600" y="762000"/>
            <a:ext cx="4873334" cy="48768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t-EE" sz="2400" i="0" smtClean="0"/>
              <a:t>Drag picture to placeholder or click icon to add</a:t>
            </a:r>
            <a:endParaRPr lang="en-US" sz="2400" i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2133600" y="5715000"/>
            <a:ext cx="4876800" cy="8382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95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t-EE" sz="2400" i="0" smtClean="0"/>
              <a:t>Drag picture to placeholder or click icon to add</a:t>
            </a:r>
            <a:endParaRPr lang="en-US" sz="2400" i="0" dirty="0"/>
          </a:p>
        </p:txBody>
      </p:sp>
      <p:sp>
        <p:nvSpPr>
          <p:cNvPr id="7" name="Picture Placeholder 6"/>
          <p:cNvSpPr>
            <a:spLocks noGrp="1" noChangeAspect="1"/>
          </p:cNvSpPr>
          <p:nvPr>
            <p:ph type="pic" sz="quarter" idx="14"/>
          </p:nvPr>
        </p:nvSpPr>
        <p:spPr>
          <a:xfrm>
            <a:off x="114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t-EE" sz="2400" i="0" smtClean="0"/>
              <a:t>Drag picture to placeholder or click icon to add</a:t>
            </a:r>
            <a:endParaRPr lang="en-US" sz="2400" i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 noChangeAspect="1"/>
          </p:cNvSpPr>
          <p:nvPr>
            <p:ph type="pic" sz="quarter" idx="10"/>
          </p:nvPr>
        </p:nvSpPr>
        <p:spPr>
          <a:xfrm>
            <a:off x="533400" y="218390"/>
            <a:ext cx="7467600" cy="56007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0" indent="0" algn="ctr" rtl="0" latinLnBrk="0">
              <a:spcBef>
                <a:spcPct val="20000"/>
              </a:spcBef>
              <a:def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5943600"/>
            <a:ext cx="7467600" cy="762000"/>
          </a:xfrm>
        </p:spPr>
        <p:txBody>
          <a:bodyPr anchor="t" anchorCtr="0"/>
          <a:lstStyle>
            <a:lvl1pPr marL="0" marR="0" indent="0" algn="r">
              <a:buFontTx/>
              <a:buNone/>
              <a:defRPr sz="2400" i="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30"/>
          </p:nvPr>
        </p:nvSpPr>
        <p:spPr>
          <a:xfrm>
            <a:off x="228600" y="1524000"/>
            <a:ext cx="8229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t-EE" smtClean="0"/>
              <a:t>Drag picture to placeholder or click icon to add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28600" y="4343400"/>
            <a:ext cx="8229600" cy="1676400"/>
          </a:xfrm>
        </p:spPr>
        <p:txBody>
          <a:bodyPr tIns="91440" rIns="9144" bIns="91440" anchor="t"/>
          <a:lstStyle>
            <a:lvl1pPr marL="0" marR="0" indent="0" algn="r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3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8B50E-0B48-4566-8609-C51CF752A7DF}" type="datetimeFigureOut">
              <a:rPr lang="en-US" smtClean="0"/>
              <a:pPr/>
              <a:t>29/04/15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8B50E-0B48-4566-8609-C51CF752A7DF}" type="datetimeFigureOut">
              <a:rPr lang="en-US" smtClean="0"/>
              <a:pPr/>
              <a:t>29/04/15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rai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0"/>
          </p:nvPr>
        </p:nvSpPr>
        <p:spPr>
          <a:xfrm>
            <a:off x="304800" y="228600"/>
            <a:ext cx="4754880" cy="63246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t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105400" y="228600"/>
            <a:ext cx="3200400" cy="3810000"/>
          </a:xfrm>
        </p:spPr>
        <p:txBody>
          <a:bodyPr tIns="91440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ndscape Full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 anchor="t"/>
          <a:lstStyle>
            <a:extLst/>
          </a:lstStyle>
          <a:p>
            <a:pPr marL="0" marR="0" indent="0" algn="ctr">
              <a:buFontTx/>
              <a:buNone/>
            </a:pPr>
            <a:r>
              <a:rPr lang="en-US" i="0" dirty="0" smtClean="0"/>
              <a:t>Click icon to add full page picture</a:t>
            </a:r>
            <a:endParaRPr lang="en-US" i="0" baseline="0" dirty="0" smtClean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bum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35429" y="2146300"/>
            <a:ext cx="2362200" cy="21971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 rot="10800000" flipV="1">
            <a:off x="435429" y="6172200"/>
            <a:ext cx="7086600" cy="6858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435429" y="0"/>
            <a:ext cx="7086600" cy="19812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35429" y="5791200"/>
            <a:ext cx="7086600" cy="381000"/>
          </a:xfrm>
          <a:solidFill>
            <a:schemeClr val="accent3"/>
          </a:solidFill>
        </p:spPr>
        <p:txBody>
          <a:bodyPr vert="horz" anchor="ctr"/>
          <a:lstStyle>
            <a:lvl1pPr marL="0" indent="0" algn="l">
              <a:buFontTx/>
              <a:buNone/>
              <a:defRPr sz="1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435429" y="4495800"/>
            <a:ext cx="7086600" cy="1295400"/>
          </a:xfrm>
          <a:solidFill>
            <a:schemeClr val="accent6"/>
          </a:solidFill>
        </p:spPr>
        <p:txBody>
          <a:bodyPr vert="horz" anchor="ctr"/>
          <a:lstStyle>
            <a:lvl1pPr marL="0" indent="0" algn="l">
              <a:buFontTx/>
              <a:buNone/>
              <a:defRPr sz="3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section title</a:t>
            </a:r>
            <a:endParaRPr lang="en-US" dirty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8"/>
          </p:nvPr>
        </p:nvSpPr>
        <p:spPr>
          <a:xfrm>
            <a:off x="29500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latinLnBrk="0">
              <a:spcBef>
                <a:spcPct val="20000"/>
              </a:spcBef>
              <a:buFontTx/>
              <a:buNone/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53122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latinLnBrk="0">
              <a:spcBef>
                <a:spcPct val="20000"/>
              </a:spcBef>
              <a:buFontTx/>
              <a:buNone/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20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/>
          <p:cNvSpPr>
            <a:spLocks noGrp="1" noChangeAspect="1"/>
          </p:cNvSpPr>
          <p:nvPr>
            <p:ph type="pic" sz="quarter" idx="10"/>
          </p:nvPr>
        </p:nvSpPr>
        <p:spPr>
          <a:xfrm>
            <a:off x="4341047" y="533400"/>
            <a:ext cx="3431353" cy="4575141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Picture Placeholder 30"/>
          <p:cNvSpPr>
            <a:spLocks noGrp="1" noChangeAspect="1"/>
          </p:cNvSpPr>
          <p:nvPr>
            <p:ph type="pic" sz="quarter" idx="11"/>
          </p:nvPr>
        </p:nvSpPr>
        <p:spPr>
          <a:xfrm>
            <a:off x="685800" y="533400"/>
            <a:ext cx="3429000" cy="45720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5257800"/>
            <a:ext cx="3429000" cy="12192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343400" y="5257800"/>
            <a:ext cx="3429000" cy="12192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14"/>
          </p:nvPr>
        </p:nvSpPr>
        <p:spPr>
          <a:xfrm>
            <a:off x="152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4267200"/>
            <a:ext cx="4038600" cy="10668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7" hasCustomPrompt="1"/>
          </p:nvPr>
        </p:nvSpPr>
        <p:spPr>
          <a:xfrm>
            <a:off x="4343400" y="4267200"/>
            <a:ext cx="4038600" cy="10668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Mixed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 noChangeAspect="1"/>
          </p:cNvSpPr>
          <p:nvPr>
            <p:ph type="pic" sz="quarter" idx="11"/>
          </p:nvPr>
        </p:nvSpPr>
        <p:spPr>
          <a:xfrm>
            <a:off x="4724401" y="225552"/>
            <a:ext cx="3694176" cy="2770632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Picture Placeholder 20"/>
          <p:cNvSpPr>
            <a:spLocks noGrp="1" noChangeAspect="1"/>
          </p:cNvSpPr>
          <p:nvPr>
            <p:ph type="pic" sz="quarter" idx="12"/>
          </p:nvPr>
        </p:nvSpPr>
        <p:spPr>
          <a:xfrm>
            <a:off x="152400" y="222504"/>
            <a:ext cx="4368557" cy="5824743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724400" y="3124200"/>
            <a:ext cx="3694177" cy="2983987"/>
          </a:xfrm>
        </p:spPr>
        <p:txBody>
          <a:bodyPr anchor="t" anchorCtr="0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Picture Placeholder 28"/>
          <p:cNvSpPr>
            <a:spLocks noGrp="1" noChangeAspect="1"/>
          </p:cNvSpPr>
          <p:nvPr>
            <p:ph type="pic" sz="quarter" idx="11"/>
          </p:nvPr>
        </p:nvSpPr>
        <p:spPr>
          <a:xfrm>
            <a:off x="30480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9"/>
          <p:cNvSpPr>
            <a:spLocks noGrp="1" noChangeAspect="1"/>
          </p:cNvSpPr>
          <p:nvPr>
            <p:ph type="pic" sz="quarter" idx="12"/>
          </p:nvPr>
        </p:nvSpPr>
        <p:spPr>
          <a:xfrm>
            <a:off x="58674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t-EE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58674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8889273" y="0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extLst/>
          </a:lstStyle>
          <a:p>
            <a:r>
              <a:rPr lang="et-E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848600" cy="4525963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696200" y="1012825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29/04/15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162800" y="3832226"/>
            <a:ext cx="32004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  <a:extLst/>
          </a:lstStyle>
          <a:p>
            <a:pPr algn="l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  <a:extLst/>
          </a:lstStyle>
          <a:p>
            <a:fld id="{8A4431D5-1B33-458B-8AFD-CECCB0FA18CB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/>
          <a:srcRect l="6255" r="6255"/>
          <a:stretch>
            <a:fillRect/>
          </a:stretch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8600" y="5467350"/>
            <a:ext cx="8686800" cy="1238250"/>
          </a:xfrm>
        </p:spPr>
        <p:txBody>
          <a:bodyPr/>
          <a:lstStyle/>
          <a:p>
            <a:r>
              <a:rPr lang="en-US" dirty="0" smtClean="0"/>
              <a:t>TÄPITOA SOODUKAS -50%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315200" y="5562600"/>
            <a:ext cx="1524000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VABAD AJAD</a:t>
            </a: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02.05.2015</a:t>
            </a:r>
          </a:p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03.05.2015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2400"/>
            <a:ext cx="48006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t-EE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MAI ALGAB MAGUSALT</a:t>
            </a:r>
            <a:endParaRPr lang="et-EE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20236769">
            <a:off x="-89549" y="909789"/>
            <a:ext cx="754392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t-EE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MAI KUU</a:t>
            </a:r>
          </a:p>
          <a:p>
            <a:pPr algn="ctr"/>
            <a:r>
              <a:rPr lang="et-EE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ESIMESEL NÄDALAVAHETUSEL HINNAD -50%</a:t>
            </a:r>
            <a:endParaRPr lang="et-EE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62200" y="3886200"/>
            <a:ext cx="458390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t-EE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BRONEERINGUVABA</a:t>
            </a:r>
          </a:p>
          <a:p>
            <a:pPr algn="ctr"/>
            <a:r>
              <a:rPr lang="et-EE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0.- EUR </a:t>
            </a:r>
            <a:endParaRPr lang="et-EE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>
</file>

<file path=ppt/theme/theme1.xml><?xml version="1.0" encoding="utf-8"?>
<a:theme xmlns:a="http://schemas.openxmlformats.org/drawingml/2006/main" name="Contemporary Photo Alb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Contemporary Photo Album.potx</Template>
  <TotalTime>0</TotalTime>
  <Words>27</Words>
  <Application>Microsoft Macintosh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Contemporary Photo Album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2010-02-01T21:31:06Z</dcterms:created>
  <dcterms:modified xsi:type="dcterms:W3CDTF">2015-04-29T09:17:05Z</dcterms:modified>
</cp:coreProperties>
</file>