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2955" autoAdjust="0"/>
  </p:normalViewPr>
  <p:slideViewPr>
    <p:cSldViewPr>
      <p:cViewPr varScale="1">
        <p:scale>
          <a:sx n="130" d="100"/>
          <a:sy n="130" d="100"/>
        </p:scale>
        <p:origin x="-37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29/04/15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02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29/04/15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6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t-EE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t-EE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t-EE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t-EE" smtClean="0"/>
              <a:t>Drag picture to placeholder or click icon to add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29/04/15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29/04/15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t-EE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29/04/15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6255" r="6255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5467350"/>
            <a:ext cx="8686800" cy="1238250"/>
          </a:xfrm>
        </p:spPr>
        <p:txBody>
          <a:bodyPr/>
          <a:lstStyle/>
          <a:p>
            <a:r>
              <a:rPr lang="en-US" dirty="0" smtClean="0"/>
              <a:t>TÄPITOA SOODUKAS -50%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315200" y="5562600"/>
            <a:ext cx="152400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VABAD AJAD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02.05.2015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03.05.2015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"/>
            <a:ext cx="4800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t-EE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 ALGAB MAGUSALT</a:t>
            </a:r>
            <a:endParaRPr lang="et-EE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236769">
            <a:off x="-89549" y="909789"/>
            <a:ext cx="754392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t-E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MAI KUU</a:t>
            </a:r>
          </a:p>
          <a:p>
            <a:pPr algn="ctr"/>
            <a:r>
              <a:rPr lang="et-E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ESIMESEL NÄDALAVAHETUSEL HINNAD -50%</a:t>
            </a:r>
            <a:endParaRPr lang="et-E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3886200"/>
            <a:ext cx="45839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t-E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BRONEERINGUVABA</a:t>
            </a:r>
          </a:p>
          <a:p>
            <a:pPr algn="ctr"/>
            <a:r>
              <a:rPr lang="et-EE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0.- EUR </a:t>
            </a:r>
            <a:endParaRPr lang="et-E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Contemporary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Photo Album.potx</Template>
  <TotalTime>0</TotalTime>
  <Words>27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Contemporary Photo Album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2010-02-01T21:31:06Z</dcterms:created>
  <dcterms:modified xsi:type="dcterms:W3CDTF">2015-04-29T09:17:05Z</dcterms:modified>
</cp:coreProperties>
</file>